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2"/>
  </p:notesMasterIdLst>
  <p:sldIdLst>
    <p:sldId id="266" r:id="rId2"/>
    <p:sldId id="258" r:id="rId3"/>
    <p:sldId id="449" r:id="rId4"/>
    <p:sldId id="450" r:id="rId5"/>
    <p:sldId id="451" r:id="rId6"/>
    <p:sldId id="453" r:id="rId7"/>
    <p:sldId id="454" r:id="rId8"/>
    <p:sldId id="455" r:id="rId9"/>
    <p:sldId id="456" r:id="rId10"/>
    <p:sldId id="457" r:id="rId11"/>
    <p:sldId id="458" r:id="rId12"/>
    <p:sldId id="459" r:id="rId13"/>
    <p:sldId id="461" r:id="rId14"/>
    <p:sldId id="460" r:id="rId15"/>
    <p:sldId id="259" r:id="rId16"/>
    <p:sldId id="447" r:id="rId17"/>
    <p:sldId id="264" r:id="rId18"/>
    <p:sldId id="446" r:id="rId19"/>
    <p:sldId id="444" r:id="rId20"/>
    <p:sldId id="448" r:id="rId21"/>
  </p:sldIdLst>
  <p:sldSz cx="9144000" cy="6858000" type="screen4x3"/>
  <p:notesSz cx="6858000" cy="9144000"/>
  <p:embeddedFontLst>
    <p:embeddedFont>
      <p:font typeface="KoPub돋움체_Pro Bold" panose="020B0600000101010101" charset="-127"/>
      <p:bold r:id="rId23"/>
    </p:embeddedFont>
    <p:embeddedFont>
      <p:font typeface="D2Coding" panose="020B0609020101020101" pitchFamily="49" charset="-127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AA424-FDB6-B8B8-B94F-C2CB38C07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74A0DD-D951-8458-480D-4DAC2228C1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C2C4BA-58EB-4920-B7DA-39EB3336DF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2837-A827-F466-F879-45634DC1B6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50816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F8DE39-8AB2-FC14-4AA7-07BCC90CF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EA89FE-C3EE-9E0D-3BDB-EF398CD388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9C92C0-0B53-BFC4-5308-C2402B18E8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428174-0D98-D3A8-B2B0-FC536A5D9F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845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5C6A9C-A46C-E847-8116-6496F9399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B7C2B0-3C7B-4D3E-165E-7AE7E06D67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0E538D-00EF-487E-1EEE-3DF0366B11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8AB00-6BC9-43D8-6203-9F2445056F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491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8E5E74-54C7-4FE6-9FC1-9247F63CC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A03B30-5D09-D174-2A41-DDF5E890FC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F39645-4004-7DA6-31CA-E4167A6317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2960E-C1B3-AADA-21E0-E4A88D6217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5313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8253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98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49764-89CC-7611-6362-71A75D072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26573F-F312-D1BE-89D7-3EA86F39C2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6C0646-CB4D-7276-542A-AFA37E3C5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473038-984F-C519-B98D-30A79113C2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50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8243C-B92A-2B13-BC2D-B6B4367AA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B24CDC-CB84-2229-C4D6-F83BFF918C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A64448-41EC-C471-6C6C-B5A43582F8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802AD-7A4A-5041-17FC-007B2972F2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14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598D8F-47F9-2447-F97E-1D7984B10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37BE50-A66C-D25D-7A69-6EE38105F3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F10DC3-3A26-553C-8EE2-40137C79D7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7E3E3-1948-A290-AAFB-8558A00BED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797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F6E7D-10E5-1E6A-0AC2-EA215E8E1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68F460-77B1-3A60-8F1B-9D16A73347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D9B853-48F7-AC5C-3F1B-09050D127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E6731-EDC5-A84F-06BB-24F2AE29FE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702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EBBAC-4674-7A98-1E39-50C61BD27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9C7BFD-9F31-0A07-BA89-6CC29CB697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1EBD8A-F493-B2EE-1604-E85CEA6933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2F7F65-0AAF-1F69-1C52-064C03C587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730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8C6A5E-4289-6CF8-153D-7223CF4A4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A8104D-9F24-8289-2B35-032C354D2D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906718-C6E1-20DC-7B42-13C887962D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BFB6B-0B49-918A-AA84-BD7231ECEB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037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281DC-E85C-1785-7C88-CBFAB9483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E5C20A-432E-B3F3-6A22-81425272B3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CCDDD3-135F-6ABB-E01B-03ECF14207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0A24B-33C6-E634-491D-71B208B376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019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3C0A9-167E-5636-8B31-33E31A878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F660A1-8295-E3F0-1E6D-35C8983E40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2E752F-1C29-8CE0-04A0-B198F72F39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5F07B-5E60-D823-0163-E1DE02B86C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15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CVE Case Study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D7521-8226-7877-7639-F01B7279C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1AD277-1465-8522-02AF-8CC43CF7D8D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44A951-89C7-9EF7-BAC2-4A372D70867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0E869CA-E751-8957-00F7-A87CA6D5250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5A3C94-0483-DF36-1C73-E1AAF14A295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6. Using vulnerable 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Conponents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861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ADD3C-92C3-AB46-3988-7621F4108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F1CA7B-4D2E-ED96-82EA-0A544BCDC5D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F0FF0D-A212-3506-3856-75535E55F62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9545B23-DB5B-B9CE-C919-AB09A0031B7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306C50-0C7A-D7F4-9D9D-B568C56FD62B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7. Authentication Failure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67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DD281-34C5-0F03-4429-44DF2747C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278434-EFA0-A956-427D-E287016A4B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896877-5E22-FB63-DCAE-921925D916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3AB18-42DD-8EC3-7E7D-5E7299ACC59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0362E0-164B-4096-DF9A-422D40BCB969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8. Integrity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Failure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389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3FB6C-740A-B44A-4E8D-90E2B9CF3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397CDE-D9AF-F052-5463-5388F22F18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98C1EA-B142-6ABE-BF62-2EDF362C185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1F68520-F996-C80F-A3DF-5CEC84CACA1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B1FC13-353F-5058-9480-062289AC5F39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9. Logging, Monitoring Failure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684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B30F83-9AA5-BB8A-AE4F-CBCB4CBAB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178BB9-59A6-9607-60CC-56AB2CE70CF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6833D4-BB27-6E80-0677-EE7859B77D1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E4B03CD-00B2-361D-C4A9-9885820C44D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2E02DA-21A0-9188-D8D5-2F2A1DC91442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10. Server-Side Request Forgery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433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Common Vulnerabilities and Exposures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44392-C54A-D92D-FD68-EA6C8CF5E760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CVE: 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보안 취약점을 식별하기 위한 프로젝트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CVE-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년도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-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번호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미국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MITRE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운영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CACF3-B923-1A9D-1F63-A0DB2F6B88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B5C5C-ADE2-6A45-A4AC-4495F9E68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53CBC2-D04C-3990-1FB6-2889E7356E4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Common Vulnerabilities and Exposures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C43FF7-65DF-AC32-DEE6-A6FC1AF697A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B67848-6814-194C-DF7E-091CF83F11C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6A7D74-AD69-B041-1869-24B23DBD0E06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AE3E178-9866-95FA-2906-2F3AD81BEB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3198732-00C1-079F-D5F7-A81FAFA759BD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484469-ACD1-3221-C702-C8BFCF38C70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CVE: 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보안 취약점을 식별하기 위한 프로젝트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ABF70CC-9695-D32F-F95C-D9BC875A389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CVE-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년도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-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번호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A832C81-5E51-0C8F-7F00-ABB39305475D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미국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MITRE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운영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D87A6D8-A9BF-6FDE-3B68-DBDCE553550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5118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CVE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CVE, OWASP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4D6528-DEAB-BA5A-48DA-624D02144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B17B16-2DF9-CA77-2101-72605A34E69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9AB1A5-AC16-5861-BC91-B148A9D0C2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A71818-53E5-471A-6DBC-A4AF2CBA275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1F068-BD21-BEBF-3F41-346ABDE7E7F6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26E7971-EF93-8267-46FA-CAA5591B93D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1648B63-E19E-62A4-992D-B6017A5D6455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D70FF7-F9AD-B8C1-3A3E-D79C9261CA5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5846978-E273-FB0F-F8F2-CF9DBB8BF25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58701DB-B0ED-F720-06A7-4D6AF6F912A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BF28A1D-3879-DC35-958A-6A8B2C2AD41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4C0D60-9D26-4540-849D-77C45F12248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28FC85-9652-5101-0604-A0F36ADDB0F0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7376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36FC3-A5CE-57A5-9D21-6F35E37FF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5AFB99-1759-7D07-D7F2-A3E0F68D6DC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2CF5BB-2BF8-66E3-7B67-A86A46D97BC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Open Worldwide Application Security Project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DA7829A-8BE4-7D10-3358-F8FF3210BCE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6ECBFC5-65B6-103B-0886-7ED5D79E0B61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69A1402-9AC5-2BEB-DAFD-9543B51D8C31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C35F5BD-25DF-9E58-CB3A-483B5AF6E0C6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웹 애플리케이션 보안 프로젝트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C97D408-DC72-52BF-D2ED-7F9D66E1B75B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10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대 웹앱 취약점 발표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D707FDE-87C5-88BA-DEA1-4FEF4CEB831B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웹 보안을 위한 프로젝트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툴 제공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501BA3F-0CE7-F7DD-F03D-147FE0CF4853}"/>
              </a:ext>
            </a:extLst>
          </p:cNvPr>
          <p:cNvSpPr txBox="1"/>
          <p:nvPr/>
        </p:nvSpPr>
        <p:spPr>
          <a:xfrm>
            <a:off x="359999" y="6190223"/>
            <a:ext cx="5023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참고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https://cheatsheetseries.owasp.org/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070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60BE2-E8E5-457A-B61B-FC9DF070F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41FB3A-CFDC-5603-D694-7B420873F36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2CB5C8-2016-368F-00AC-21089612123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Open Worldwide Application Security Project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CB4E64-A079-A751-FEF1-7F030FD73F5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E3577507-9122-9A83-C9AF-32CDE2652B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0" y="2603237"/>
            <a:ext cx="8285260" cy="22876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65281C-CEF8-F0A8-D838-260A4B5069F1}"/>
              </a:ext>
            </a:extLst>
          </p:cNvPr>
          <p:cNvSpPr txBox="1"/>
          <p:nvPr/>
        </p:nvSpPr>
        <p:spPr>
          <a:xfrm>
            <a:off x="359999" y="6190223"/>
            <a:ext cx="5023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출처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https://owasp.org/www-project-top-ten/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79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1E835A-C913-3CB1-D1DD-4D186AEF5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BBC096-D038-2FB6-921D-6960F3FC5D8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65C089-A261-04D1-7C9F-F129DE5C6B9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4638B46-E021-E164-D601-DB20624EA7E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6C16FC-1A03-495B-F01E-C27FBF84B639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1. Broken Access Control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870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487D7-16F1-65BA-61EE-19E3EA548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1CF589-99A3-CA78-22F7-E315241BBB9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2F548-D39A-3862-E19B-7C293F436DC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3E66160-2B14-2F8C-742A-ADADBA0B9CE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E77416-C189-7EBD-87B2-E43C29E94729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 Cryptographic Failure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804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6F58C-26FB-86FB-16C2-6F6AF54A5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FC2A41-596B-AC18-20AB-71FB20F7B17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0204CA-C406-7EC2-F2A9-18406B9A6FF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BA2D4D0-B048-6890-8F1F-290E37D8D92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BE99C-BD5A-9673-42F9-56EBD802018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3.Injection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345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27754-384E-A7C6-099D-CE82CAA61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023267-5720-336A-506B-4D272E4F654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28B6CE-4EAB-27D7-C361-9A805AB8E9D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C77CBD-FD2D-F7B9-8E5E-B59F9D1A803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164B98-D0C0-9076-201F-B5051360D336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4. Insecure design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346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A3473-7F55-674A-2566-EF24F3321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362427-6622-8F84-B944-3A06E0A0661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OWASP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074512-1CAF-FBB4-239C-1668C8BA56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75BC6B-20E6-8EC3-A9CB-1E3F979E037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7CEE1E-E676-61DA-AAC5-27F8EC2B273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5. Security Misconfiguration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232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1549</TotalTime>
  <Words>370</Words>
  <Application>Microsoft Office PowerPoint</Application>
  <PresentationFormat>On-screen Show (4:3)</PresentationFormat>
  <Paragraphs>119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KoPub돋움체_Pro Bold</vt:lpstr>
      <vt:lpstr>Calibri Light</vt:lpstr>
      <vt:lpstr>맑은 고딕</vt:lpstr>
      <vt:lpstr>Times New Roman</vt:lpstr>
      <vt:lpstr>D2Coding</vt:lpstr>
      <vt:lpstr>Calibri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189</cp:revision>
  <dcterms:created xsi:type="dcterms:W3CDTF">2025-07-26T06:54:06Z</dcterms:created>
  <dcterms:modified xsi:type="dcterms:W3CDTF">2025-09-07T05:30:14Z</dcterms:modified>
</cp:coreProperties>
</file>

<file path=docProps/thumbnail.jpeg>
</file>